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0" d="100"/>
          <a:sy n="20" d="100"/>
        </p:scale>
        <p:origin x="2880" y="9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F9C9B1D7-67C8-6B74-F0D0-EE8C219CE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4962" y="528291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MANTIENI SANA LA NATURA,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96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non</a:t>
            </a:r>
            <a:r>
              <a:rPr lang="fr-FR" sz="9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96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portare</a:t>
            </a:r>
            <a:r>
              <a:rPr lang="fr-FR" sz="96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</a:t>
            </a:r>
            <a:r>
              <a:rPr lang="fr-FR" sz="96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piante</a:t>
            </a:r>
            <a:r>
              <a:rPr lang="fr-FR" sz="96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 a casa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836712" y="20972231"/>
            <a:ext cx="12042574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IT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Portate la natura a casa nei vostri ricordi o in fotografia, non in valigia!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F70D59-F9B4-4B5D-AF30-E0F688D1A27F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E14A72E-4866-4A71-B0E0-D17EF2DF1D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FA111D-8894-40B7-A89F-C641AA09F94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MANTIENI SANA LA NATURA, non portare piante a casa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16</cp:revision>
  <dcterms:created xsi:type="dcterms:W3CDTF">2023-07-20T13:19:27Z</dcterms:created>
  <dcterms:modified xsi:type="dcterms:W3CDTF">2025-04-25T10:13:49Z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